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31"/>
  </p:notesMasterIdLst>
  <p:sldIdLst>
    <p:sldId id="257" r:id="rId6"/>
    <p:sldId id="280" r:id="rId7"/>
    <p:sldId id="281" r:id="rId8"/>
    <p:sldId id="282" r:id="rId9"/>
    <p:sldId id="283" r:id="rId10"/>
    <p:sldId id="284" r:id="rId11"/>
    <p:sldId id="278" r:id="rId12"/>
    <p:sldId id="285" r:id="rId13"/>
    <p:sldId id="294" r:id="rId14"/>
    <p:sldId id="289" r:id="rId15"/>
    <p:sldId id="295" r:id="rId16"/>
    <p:sldId id="296" r:id="rId17"/>
    <p:sldId id="297" r:id="rId18"/>
    <p:sldId id="291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14" r:id="rId27"/>
    <p:sldId id="309" r:id="rId28"/>
    <p:sldId id="316" r:id="rId29"/>
    <p:sldId id="29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DE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93344" autoAdjust="0"/>
  </p:normalViewPr>
  <p:slideViewPr>
    <p:cSldViewPr snapToGrid="0" snapToObjects="1">
      <p:cViewPr>
        <p:scale>
          <a:sx n="100" d="100"/>
          <a:sy n="100" d="100"/>
        </p:scale>
        <p:origin x="-1944" y="-82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608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9B0877-97EC-D449-9473-32A835AAECDE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6FE3C-FCE1-9142-B864-ADA3597CBF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91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76FE3C-FCE1-9142-B864-ADA3597CBF1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19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01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895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55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r Div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pt_patterns16-9-04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190"/>
          <a:stretch/>
        </p:blipFill>
        <p:spPr>
          <a:xfrm>
            <a:off x="1355" y="-27408"/>
            <a:ext cx="9141291" cy="3899312"/>
          </a:xfrm>
          <a:prstGeom prst="rect">
            <a:avLst/>
          </a:prstGeom>
        </p:spPr>
      </p:pic>
      <p:pic>
        <p:nvPicPr>
          <p:cNvPr id="5" name="Picture 4" descr="ADP-Red-Logo-w-Tag-RGB-Righ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01" y="4246918"/>
            <a:ext cx="1412834" cy="565133"/>
          </a:xfrm>
          <a:prstGeom prst="rect">
            <a:avLst/>
          </a:prstGeom>
        </p:spPr>
      </p:pic>
      <p:sp>
        <p:nvSpPr>
          <p:cNvPr id="8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613780" y="2453150"/>
            <a:ext cx="6619875" cy="11112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 smtClean="0"/>
              <a:t>Title is Arial 32pt</a:t>
            </a:r>
          </a:p>
          <a:p>
            <a:pPr lvl="0"/>
            <a:r>
              <a:rPr lang="en-US" dirty="0" smtClean="0"/>
              <a:t>Bold, Two Lines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4363" y="4027488"/>
            <a:ext cx="6619875" cy="6285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en-US" sz="1600" kern="1200" baseline="0" dirty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Subtitle goes here,</a:t>
            </a:r>
          </a:p>
          <a:p>
            <a:pPr lvl="0"/>
            <a:r>
              <a:rPr lang="en-US" dirty="0" smtClean="0"/>
              <a:t>Date, Two lines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91569" y="4719724"/>
            <a:ext cx="4360862" cy="201612"/>
          </a:xfr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 smtClean="0"/>
              <a:t>Copyright © 2015 ADP, LLC. Proprietary and Confidential.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9305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332146" y="249109"/>
            <a:ext cx="1371600" cy="171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88" y="509588"/>
            <a:ext cx="7942262" cy="577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b="1" kern="1200" dirty="0" smtClean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1pPr>
            <a:lvl2pPr>
              <a:defRPr lang="en-US" sz="2800" b="1" kern="1200" dirty="0" smtClean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2pPr>
            <a:lvl3pPr>
              <a:defRPr lang="en-US" sz="2800" b="1" kern="1200" dirty="0" smtClean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3pPr>
            <a:lvl4pPr>
              <a:defRPr lang="en-US" sz="2800" b="1" kern="1200" dirty="0" smtClean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4pPr>
            <a:lvl5pPr>
              <a:defRPr lang="en-US" sz="2800" b="1" kern="1200" dirty="0">
                <a:solidFill>
                  <a:srgbClr val="6F6F73"/>
                </a:solidFill>
                <a:latin typeface="Arial"/>
                <a:ea typeface="+mn-ea"/>
                <a:cs typeface="Arial"/>
              </a:defRPr>
            </a:lvl5pPr>
          </a:lstStyle>
          <a:p>
            <a:pPr lvl="0"/>
            <a:r>
              <a:rPr lang="en-US" dirty="0" smtClean="0"/>
              <a:t>Headline</a:t>
            </a:r>
            <a:endParaRPr lang="en-US" dirty="0"/>
          </a:p>
        </p:txBody>
      </p:sp>
      <p:pic>
        <p:nvPicPr>
          <p:cNvPr id="9" name="Picture 8" descr="minimum-03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693" t="78882"/>
          <a:stretch/>
        </p:blipFill>
        <p:spPr>
          <a:xfrm flipH="1">
            <a:off x="0" y="3710208"/>
            <a:ext cx="1582522" cy="1448263"/>
          </a:xfrm>
          <a:prstGeom prst="rect">
            <a:avLst/>
          </a:prstGeom>
        </p:spPr>
      </p:pic>
      <p:sp>
        <p:nvSpPr>
          <p:cNvPr id="13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986425" y="4112952"/>
            <a:ext cx="5789612" cy="420123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z="1000" dirty="0" smtClean="0"/>
              <a:t>*Footnotes.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4"/>
          </p:nvPr>
        </p:nvSpPr>
        <p:spPr>
          <a:xfrm>
            <a:off x="254814" y="1138746"/>
            <a:ext cx="8288337" cy="294798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2391569" y="4719724"/>
            <a:ext cx="4360862" cy="201612"/>
          </a:xfrm>
        </p:spPr>
        <p:txBody>
          <a:bodyPr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US" dirty="0" smtClean="0"/>
              <a:t>Copyright © 2015 ADP, LLC. Proprietary and Confidential. </a:t>
            </a:r>
            <a:endParaRPr lang="en-US" dirty="0"/>
          </a:p>
        </p:txBody>
      </p:sp>
      <p:pic>
        <p:nvPicPr>
          <p:cNvPr id="16" name="Picture 15" descr="ADP-Red-Logo-w-Tag-RGB-Right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33" y="4393748"/>
            <a:ext cx="1412834" cy="565133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3886200" y="4488892"/>
            <a:ext cx="137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0168079-C11C-9048-AA4B-B68B32CF28D5}" type="slidenum">
              <a:rPr lang="en-US" sz="900" b="1" smtClean="0">
                <a:solidFill>
                  <a:srgbClr val="6F6F73"/>
                </a:solidFill>
                <a:latin typeface="Arial"/>
                <a:cs typeface="Arial"/>
              </a:rPr>
              <a:pPr algn="ctr"/>
              <a:t>‹#›</a:t>
            </a:fld>
            <a:endParaRPr lang="en-US" sz="900" b="1" dirty="0">
              <a:solidFill>
                <a:srgbClr val="6F6F73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0975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29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12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2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21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439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88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0630-417B-074B-B38E-1F69E0272286}" type="datetimeFigureOut">
              <a:rPr lang="en-US" smtClean="0"/>
              <a:t>5/16/2017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4C14CB-5756-144A-9474-CA6E8BD940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ADP, LLC. Proprietary and Confidential.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1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9750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4" y="428625"/>
            <a:ext cx="7953375" cy="4000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832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24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590550"/>
            <a:ext cx="67151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173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5" y="233363"/>
            <a:ext cx="649605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52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863" y="414338"/>
            <a:ext cx="7534275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976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438149"/>
            <a:ext cx="6959397" cy="428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089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571500"/>
            <a:ext cx="52863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518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96349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633413"/>
            <a:ext cx="85629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655377"/>
            <a:ext cx="851535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Existing System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onolithic </a:t>
            </a:r>
            <a:r>
              <a:rPr lang="en-US" sz="2400" dirty="0"/>
              <a:t>applications</a:t>
            </a:r>
          </a:p>
          <a:p>
            <a:r>
              <a:rPr lang="en-US" sz="2400" dirty="0"/>
              <a:t>long development cycles</a:t>
            </a:r>
          </a:p>
          <a:p>
            <a:r>
              <a:rPr lang="en-US" sz="2400" dirty="0" smtClean="0"/>
              <a:t>Standard Environment</a:t>
            </a:r>
            <a:endParaRPr lang="en-US" sz="2400" dirty="0"/>
          </a:p>
          <a:p>
            <a:r>
              <a:rPr lang="en-US" sz="2400" dirty="0"/>
              <a:t>S</a:t>
            </a:r>
            <a:r>
              <a:rPr lang="en-US" sz="2400" smtClean="0"/>
              <a:t>lowly </a:t>
            </a:r>
            <a:r>
              <a:rPr lang="en-US" sz="2400" dirty="0"/>
              <a:t>scaling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504825"/>
            <a:ext cx="62674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1"/>
            <a:ext cx="656972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531552"/>
            <a:ext cx="8458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509588"/>
            <a:ext cx="9086850" cy="330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41" y="428625"/>
            <a:ext cx="831163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9" y="428626"/>
            <a:ext cx="8078786" cy="3981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4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Current</a:t>
            </a:r>
            <a:r>
              <a:rPr lang="en-US" dirty="0" smtClean="0"/>
              <a:t> </a:t>
            </a:r>
            <a:r>
              <a:rPr lang="en-US" sz="2400" dirty="0" smtClean="0">
                <a:solidFill>
                  <a:srgbClr val="0070C0"/>
                </a:solidFill>
              </a:rPr>
              <a:t>Need</a:t>
            </a:r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decoupled services</a:t>
            </a:r>
          </a:p>
          <a:p>
            <a:r>
              <a:rPr lang="en-US" dirty="0"/>
              <a:t>fast, iterative improvements</a:t>
            </a:r>
          </a:p>
          <a:p>
            <a:r>
              <a:rPr lang="en-US" dirty="0"/>
              <a:t>multiple environments</a:t>
            </a:r>
          </a:p>
          <a:p>
            <a:r>
              <a:rPr lang="en-US" dirty="0"/>
              <a:t>quickly scaling out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509589"/>
            <a:ext cx="8056562" cy="3852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954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80975"/>
            <a:ext cx="8485187" cy="4538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72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85750"/>
            <a:ext cx="8399462" cy="424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24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02722" y="585788"/>
            <a:ext cx="7942262" cy="577850"/>
          </a:xfrm>
        </p:spPr>
        <p:txBody>
          <a:bodyPr/>
          <a:lstStyle/>
          <a:p>
            <a:pPr algn="ctr"/>
            <a:r>
              <a:rPr lang="en-US" b="0" dirty="0" smtClean="0"/>
              <a:t> 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4"/>
          </p:nvPr>
        </p:nvPicPr>
        <p:blipFill>
          <a:blip r:embed="rId2"/>
          <a:srcRect t="3557" b="3557"/>
          <a:stretch>
            <a:fillRect/>
          </a:stretch>
        </p:blipFill>
        <p:spPr>
          <a:xfrm>
            <a:off x="2845614" y="1163638"/>
            <a:ext cx="3436653" cy="1222345"/>
          </a:xfrm>
        </p:spPr>
      </p:pic>
      <p:sp>
        <p:nvSpPr>
          <p:cNvPr id="7" name="TextBox 6"/>
          <p:cNvSpPr txBox="1"/>
          <p:nvPr/>
        </p:nvSpPr>
        <p:spPr>
          <a:xfrm>
            <a:off x="728133" y="2508982"/>
            <a:ext cx="7679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Why do we need Docker?</a:t>
            </a:r>
          </a:p>
          <a:p>
            <a:pPr algn="ctr"/>
            <a:r>
              <a:rPr lang="en-US" dirty="0" smtClean="0"/>
              <a:t>How will this help us meet our business goals?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391569" y="4719724"/>
            <a:ext cx="4360862" cy="2016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Copyright © </a:t>
            </a:r>
            <a:r>
              <a:rPr lang="en-US" dirty="0" smtClean="0"/>
              <a:t>2016 </a:t>
            </a:r>
            <a:r>
              <a:rPr lang="en-US" dirty="0"/>
              <a:t>ADP, LLC. Proprietary and Confidential.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409576"/>
            <a:ext cx="8008937" cy="3995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167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281041"/>
              </p:ext>
            </p:extLst>
          </p:nvPr>
        </p:nvGraphicFramePr>
        <p:xfrm>
          <a:off x="96838" y="92075"/>
          <a:ext cx="6292850" cy="496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" name="Document" r:id="rId3" imgW="6305400" imgH="4954680" progId="Word.Document.12">
                  <p:embed/>
                </p:oleObj>
              </mc:Choice>
              <mc:Fallback>
                <p:oleObj name="Document" r:id="rId3" imgW="6305400" imgH="49546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838" y="92075"/>
                        <a:ext cx="6292850" cy="4960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5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2.xml><?xml version="1.0" encoding="utf-8"?>
<?mso-contentType ?>
<customXsn xmlns="http://schemas.microsoft.com/office/2006/metadata/customXsn">
  <xsnLocation/>
  <cached>False</cached>
  <openByDefault>False</openByDefault>
  <xsnScope>http://teamsites.adpcorp.com/Sites/WFNReleases</xsnScope>
</customXsn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AF1877355096144B59CD95E2A9FA64B" ma:contentTypeVersion="6" ma:contentTypeDescription="Create a new document." ma:contentTypeScope="" ma:versionID="5ad388c4b6ce3516d1d6b7fe72bf6aea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deed2ec688807e99670f6bc2c2e7a76a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0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1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2" nillable="true" ma:displayName="Number of Likes" ma:internalName="LikesCount">
      <xsd:simpleType>
        <xsd:restriction base="dms:Unknown"/>
      </xsd:simpleType>
    </xsd:element>
    <xsd:element name="LikedBy" ma:index="13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C589B3-E433-4B39-A104-901874DCFE4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ADBA42F-645B-408B-9901-343B6AD22381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D115E809-FD32-4A72-A58E-7E5DDB1E822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816390B0-A234-48C5-9DBB-629FA1CE9B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12301</TotalTime>
  <Words>82</Words>
  <Application>Microsoft Office PowerPoint</Application>
  <PresentationFormat>On-screen Show (16:9)</PresentationFormat>
  <Paragraphs>32</Paragraphs>
  <Slides>25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Guy (CORP) Elden</dc:creator>
  <cp:lastModifiedBy>Garikipati, UdayaKiran</cp:lastModifiedBy>
  <cp:revision>127</cp:revision>
  <dcterms:created xsi:type="dcterms:W3CDTF">2015-08-28T13:28:43Z</dcterms:created>
  <dcterms:modified xsi:type="dcterms:W3CDTF">2017-05-16T10:25:56Z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0x010100DAF1877355096144B59CD95E2A9FA64B</vt:lpwstr>
  </property>
</Properties>
</file>